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B8CB-AE7C-4FCE-8E64-38245FFBF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C59FE-77CA-4382-B26F-220718CF9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838DB3-2470-4B9F-B300-5807A13177BA}"/>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63BF42E7-5BBF-4254-9C04-60437B961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9366-6F5A-4385-8039-147D1A0C5A5A}"/>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44996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37E9-A9EC-4199-9FE7-A9E23A8E8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22AAE3-9EAE-4F25-9970-CB3A4CA75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72B6B-BAF3-4642-88A9-B75644400327}"/>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D96BAD26-BAD2-4DB7-82A1-59D6C003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8EE5D-94B3-4112-90E8-8661036FF97D}"/>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50940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E125E-47B0-4C16-AB6A-AE6E9932DF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ED8D8-62DC-46D3-9E4A-92D11C3B1D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C956A-8E96-4D3D-8F73-01C08A7C78D8}"/>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AAE890A0-53D2-4F84-9D1A-2D3109BAD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F6601-55EF-4766-AA44-BD174BB98343}"/>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427681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72C5-C4CF-4712-A57B-9E5926FD2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482FF-EE16-474D-BEB9-3D346F2779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626B6-96C5-4B2C-8E1A-642C311B47D0}"/>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D0B7C3C1-93EA-4D3F-A4CC-1D7CFB7DF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BD1EB-A2F8-4CF9-9990-77C8B8B7C29A}"/>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33554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2BB2-23AF-4A99-BB2A-DE65FAC41C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FA664-DF5A-493E-9E58-814AF1C62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7F116B-3834-4588-8CC8-280524862DD5}"/>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F349F417-6CC8-4E28-9F24-544C61DEF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6C232-37DA-493A-845D-1D037C32072D}"/>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136428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EC7C-86E4-4724-BC10-1EA041C2F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187D8-A37D-4334-9BCB-C59461497A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9EE61-15FC-4D02-93C6-27A63E6BCE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D69D8-B196-4136-B310-2B9386967079}"/>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6" name="Footer Placeholder 5">
            <a:extLst>
              <a:ext uri="{FF2B5EF4-FFF2-40B4-BE49-F238E27FC236}">
                <a16:creationId xmlns:a16="http://schemas.microsoft.com/office/drawing/2014/main" id="{394A441C-ACF0-428E-8AFD-D9C838D82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DBF18-5AAF-4031-BD3A-17D4A91A71DE}"/>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67406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3A03-3562-4129-8B91-843E418F1C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15098-9BE4-4466-B524-A48236E8A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9D4549-B83F-442D-9CB9-14F5A87F81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A4378-EE24-4885-B14A-C6F5CB45B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6C030D-EFC8-4578-A981-0B2E70DEF5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3D34B7-C4A0-49F7-B557-17DDE43261AF}"/>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8" name="Footer Placeholder 7">
            <a:extLst>
              <a:ext uri="{FF2B5EF4-FFF2-40B4-BE49-F238E27FC236}">
                <a16:creationId xmlns:a16="http://schemas.microsoft.com/office/drawing/2014/main" id="{B2D2A1DB-634E-4324-B30B-9C4D02678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05492-206D-4AF8-BBDD-37FDD474D63C}"/>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3650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439E-A897-4F8C-8F41-61C091E92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537D57-E1B6-4901-98E5-8E3FDA2E0016}"/>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4" name="Footer Placeholder 3">
            <a:extLst>
              <a:ext uri="{FF2B5EF4-FFF2-40B4-BE49-F238E27FC236}">
                <a16:creationId xmlns:a16="http://schemas.microsoft.com/office/drawing/2014/main" id="{1379F275-4B8D-4491-8EE7-092BAB1BC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E24DD-08BF-4DC6-BCC1-6281917F6680}"/>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99827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E92D5-C8C4-4A16-9EEC-5D40BD5137B0}"/>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3" name="Footer Placeholder 2">
            <a:extLst>
              <a:ext uri="{FF2B5EF4-FFF2-40B4-BE49-F238E27FC236}">
                <a16:creationId xmlns:a16="http://schemas.microsoft.com/office/drawing/2014/main" id="{C289088F-DEF8-4DE8-994D-C3933C25B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243AE-6316-490E-9BEC-65C73D636DC5}"/>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71142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6766-2C7F-4F10-8276-82F87FB83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7D81E2-4636-4097-B61A-289FCDAA6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9072D2-8ECC-47A6-8A91-D88ED2791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DA5D21-047E-4349-8D6E-A21596C461DA}"/>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6" name="Footer Placeholder 5">
            <a:extLst>
              <a:ext uri="{FF2B5EF4-FFF2-40B4-BE49-F238E27FC236}">
                <a16:creationId xmlns:a16="http://schemas.microsoft.com/office/drawing/2014/main" id="{354F0024-2FC2-4F75-8308-DDA1DC585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3AD66-99AF-494C-9616-80985E308196}"/>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273474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3EA3-8FC3-42D7-8D8A-3B61E63D6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02730-AF98-4D02-A80D-495400452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55789-F3E3-4425-BD04-F34632473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A1E1D2-EAC8-46B0-9452-6ABF604502AA}"/>
              </a:ext>
            </a:extLst>
          </p:cNvPr>
          <p:cNvSpPr>
            <a:spLocks noGrp="1"/>
          </p:cNvSpPr>
          <p:nvPr>
            <p:ph type="dt" sz="half" idx="10"/>
          </p:nvPr>
        </p:nvSpPr>
        <p:spPr/>
        <p:txBody>
          <a:bodyPr/>
          <a:lstStyle/>
          <a:p>
            <a:fld id="{33F61A8C-F7FD-4B6B-8240-F3E9B76F2C1A}" type="datetimeFigureOut">
              <a:rPr lang="en-US" smtClean="0"/>
              <a:t>2/16/2018</a:t>
            </a:fld>
            <a:endParaRPr lang="en-US"/>
          </a:p>
        </p:txBody>
      </p:sp>
      <p:sp>
        <p:nvSpPr>
          <p:cNvPr id="6" name="Footer Placeholder 5">
            <a:extLst>
              <a:ext uri="{FF2B5EF4-FFF2-40B4-BE49-F238E27FC236}">
                <a16:creationId xmlns:a16="http://schemas.microsoft.com/office/drawing/2014/main" id="{7D09270C-364F-441E-A00F-180AD451F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CFF44-6492-4DDA-9DB2-E61D2A8E1BA0}"/>
              </a:ext>
            </a:extLst>
          </p:cNvPr>
          <p:cNvSpPr>
            <a:spLocks noGrp="1"/>
          </p:cNvSpPr>
          <p:nvPr>
            <p:ph type="sldNum" sz="quarter" idx="12"/>
          </p:nvPr>
        </p:nvSpPr>
        <p:spPr/>
        <p:txBody>
          <a:bodyPr/>
          <a:lstStyle/>
          <a:p>
            <a:fld id="{AE6F7EAB-222B-4B53-93F5-3B082B576B6D}" type="slidenum">
              <a:rPr lang="en-US" smtClean="0"/>
              <a:t>‹#›</a:t>
            </a:fld>
            <a:endParaRPr lang="en-US"/>
          </a:p>
        </p:txBody>
      </p:sp>
    </p:spTree>
    <p:extLst>
      <p:ext uri="{BB962C8B-B14F-4D97-AF65-F5344CB8AC3E}">
        <p14:creationId xmlns:p14="http://schemas.microsoft.com/office/powerpoint/2010/main" val="166711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96E3D-D8AE-4AC2-8333-A0EA15E30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7FE884-D793-4377-9BFB-46A657DD5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CD0D8-AE15-42BD-824D-EB8A19CAB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61A8C-F7FD-4B6B-8240-F3E9B76F2C1A}" type="datetimeFigureOut">
              <a:rPr lang="en-US" smtClean="0"/>
              <a:t>2/16/2018</a:t>
            </a:fld>
            <a:endParaRPr lang="en-US"/>
          </a:p>
        </p:txBody>
      </p:sp>
      <p:sp>
        <p:nvSpPr>
          <p:cNvPr id="5" name="Footer Placeholder 4">
            <a:extLst>
              <a:ext uri="{FF2B5EF4-FFF2-40B4-BE49-F238E27FC236}">
                <a16:creationId xmlns:a16="http://schemas.microsoft.com/office/drawing/2014/main" id="{BB6744D6-BBEE-4C33-99C9-F619ECD86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C82FE-2642-401F-A783-C410638E0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F7EAB-222B-4B53-93F5-3B082B576B6D}" type="slidenum">
              <a:rPr lang="en-US" smtClean="0"/>
              <a:t>‹#›</a:t>
            </a:fld>
            <a:endParaRPr lang="en-US"/>
          </a:p>
        </p:txBody>
      </p:sp>
    </p:spTree>
    <p:extLst>
      <p:ext uri="{BB962C8B-B14F-4D97-AF65-F5344CB8AC3E}">
        <p14:creationId xmlns:p14="http://schemas.microsoft.com/office/powerpoint/2010/main" val="3962884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930A-3ACB-4B9E-8613-D6A19C094847}"/>
              </a:ext>
            </a:extLst>
          </p:cNvPr>
          <p:cNvSpPr>
            <a:spLocks noGrp="1"/>
          </p:cNvSpPr>
          <p:nvPr>
            <p:ph type="ctrTitle"/>
          </p:nvPr>
        </p:nvSpPr>
        <p:spPr>
          <a:xfrm>
            <a:off x="4295553" y="243070"/>
            <a:ext cx="7464056" cy="501209"/>
          </a:xfrm>
        </p:spPr>
        <p:txBody>
          <a:bodyPr>
            <a:normAutofit/>
          </a:bodyPr>
          <a:lstStyle/>
          <a:p>
            <a:r>
              <a:rPr lang="en-US" sz="1600" dirty="0"/>
              <a:t>Field installation of the exterior </a:t>
            </a:r>
            <a:r>
              <a:rPr lang="en-US" sz="1600" dirty="0" err="1"/>
              <a:t>jambliner</a:t>
            </a:r>
            <a:r>
              <a:rPr lang="en-US" sz="1600" dirty="0"/>
              <a:t> covers on the Brighton DH</a:t>
            </a:r>
          </a:p>
        </p:txBody>
      </p:sp>
      <p:sp>
        <p:nvSpPr>
          <p:cNvPr id="3" name="Subtitle 2">
            <a:extLst>
              <a:ext uri="{FF2B5EF4-FFF2-40B4-BE49-F238E27FC236}">
                <a16:creationId xmlns:a16="http://schemas.microsoft.com/office/drawing/2014/main" id="{0BDC9F66-6CE9-4B98-BAAC-ECE3B213CD4A}"/>
              </a:ext>
            </a:extLst>
          </p:cNvPr>
          <p:cNvSpPr>
            <a:spLocks noGrp="1"/>
          </p:cNvSpPr>
          <p:nvPr>
            <p:ph type="subTitle" idx="1"/>
          </p:nvPr>
        </p:nvSpPr>
        <p:spPr>
          <a:xfrm>
            <a:off x="4529469" y="946298"/>
            <a:ext cx="7230139" cy="5486400"/>
          </a:xfrm>
        </p:spPr>
        <p:txBody>
          <a:bodyPr>
            <a:normAutofit/>
          </a:bodyPr>
          <a:lstStyle/>
          <a:p>
            <a:pPr algn="l"/>
            <a:r>
              <a:rPr lang="en-US" sz="1600" dirty="0"/>
              <a:t>Remove sashes from the window unit. **NOTE- covers </a:t>
            </a:r>
            <a:r>
              <a:rPr lang="en-US" sz="1600" i="1" dirty="0"/>
              <a:t>can </a:t>
            </a:r>
            <a:r>
              <a:rPr lang="en-US" sz="1600" dirty="0"/>
              <a:t>be installed with sashes installed, but will be easier with them removed**</a:t>
            </a:r>
          </a:p>
          <a:p>
            <a:pPr algn="l"/>
            <a:r>
              <a:rPr lang="en-US" sz="1600" dirty="0"/>
              <a:t>Starting as low as possible in the </a:t>
            </a:r>
            <a:r>
              <a:rPr lang="en-US" sz="1600" dirty="0" err="1"/>
              <a:t>jambliner</a:t>
            </a:r>
            <a:r>
              <a:rPr lang="en-US" sz="1600" dirty="0"/>
              <a:t> of the window unit, snap the first couple of inches of the cover into the receptor groove of the </a:t>
            </a:r>
            <a:r>
              <a:rPr lang="en-US" sz="1600" dirty="0" err="1"/>
              <a:t>jambliner</a:t>
            </a:r>
            <a:r>
              <a:rPr lang="en-US" sz="1600" dirty="0"/>
              <a:t> with your fingers. (See Fig. 1) Applying a bit of dish soap to the leg on the back of the cover may ease the initial snap-in, along with rocking the piece side to side a bit while applying pressure.</a:t>
            </a:r>
          </a:p>
          <a:p>
            <a:pPr algn="l"/>
            <a:r>
              <a:rPr lang="en-US" sz="1600" dirty="0"/>
              <a:t>Once you are certain that the end of the cover has been snapped into the receptor groove, simply push the cover upward toward the top of the unit until it stops against the frame cladding at the top of the unit. (See Fig. 2)</a:t>
            </a:r>
          </a:p>
          <a:p>
            <a:pPr algn="l"/>
            <a:r>
              <a:rPr lang="en-US" sz="1600" dirty="0"/>
              <a:t>Complete the installation by snapping the remaining length of the cover into place. (See Fig. 3)  This is best accomplished by starting from the point where the cover was initially snapped into the track, and working your way toward the bottom. </a:t>
            </a:r>
          </a:p>
        </p:txBody>
      </p:sp>
      <p:pic>
        <p:nvPicPr>
          <p:cNvPr id="5" name="Picture 4">
            <a:extLst>
              <a:ext uri="{FF2B5EF4-FFF2-40B4-BE49-F238E27FC236}">
                <a16:creationId xmlns:a16="http://schemas.microsoft.com/office/drawing/2014/main" id="{D92AB897-0567-4B9D-AA4F-9E780E9EB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40" y="243070"/>
            <a:ext cx="3649301" cy="1904707"/>
          </a:xfrm>
          <a:prstGeom prst="rect">
            <a:avLst/>
          </a:prstGeom>
        </p:spPr>
      </p:pic>
      <p:pic>
        <p:nvPicPr>
          <p:cNvPr id="7" name="Picture 6">
            <a:extLst>
              <a:ext uri="{FF2B5EF4-FFF2-40B4-BE49-F238E27FC236}">
                <a16:creationId xmlns:a16="http://schemas.microsoft.com/office/drawing/2014/main" id="{F3532046-75BE-4069-982B-3ED7B10E9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0" y="2425448"/>
            <a:ext cx="3649301" cy="1902157"/>
          </a:xfrm>
          <a:prstGeom prst="rect">
            <a:avLst/>
          </a:prstGeom>
        </p:spPr>
      </p:pic>
      <p:pic>
        <p:nvPicPr>
          <p:cNvPr id="9" name="Picture 8">
            <a:extLst>
              <a:ext uri="{FF2B5EF4-FFF2-40B4-BE49-F238E27FC236}">
                <a16:creationId xmlns:a16="http://schemas.microsoft.com/office/drawing/2014/main" id="{A8691935-8C6E-4714-8A28-3EA1CF9EE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40" y="4605276"/>
            <a:ext cx="3649301" cy="2009654"/>
          </a:xfrm>
          <a:prstGeom prst="rect">
            <a:avLst/>
          </a:prstGeom>
        </p:spPr>
      </p:pic>
      <p:sp>
        <p:nvSpPr>
          <p:cNvPr id="10" name="TextBox 9">
            <a:extLst>
              <a:ext uri="{FF2B5EF4-FFF2-40B4-BE49-F238E27FC236}">
                <a16:creationId xmlns:a16="http://schemas.microsoft.com/office/drawing/2014/main" id="{2D5E4155-6109-4D1F-9EA6-70598637A94D}"/>
              </a:ext>
            </a:extLst>
          </p:cNvPr>
          <p:cNvSpPr txBox="1"/>
          <p:nvPr/>
        </p:nvSpPr>
        <p:spPr>
          <a:xfrm>
            <a:off x="2963119" y="1898248"/>
            <a:ext cx="768993" cy="307777"/>
          </a:xfrm>
          <a:prstGeom prst="rect">
            <a:avLst/>
          </a:prstGeom>
          <a:noFill/>
        </p:spPr>
        <p:txBody>
          <a:bodyPr wrap="none" rtlCol="0">
            <a:spAutoFit/>
          </a:bodyPr>
          <a:lstStyle/>
          <a:p>
            <a:r>
              <a:rPr lang="en-US" sz="1400" dirty="0">
                <a:solidFill>
                  <a:srgbClr val="FF0000"/>
                </a:solidFill>
              </a:rPr>
              <a:t>Figure 1</a:t>
            </a:r>
          </a:p>
        </p:txBody>
      </p:sp>
      <p:sp>
        <p:nvSpPr>
          <p:cNvPr id="11" name="TextBox 10">
            <a:extLst>
              <a:ext uri="{FF2B5EF4-FFF2-40B4-BE49-F238E27FC236}">
                <a16:creationId xmlns:a16="http://schemas.microsoft.com/office/drawing/2014/main" id="{3110AD7C-A019-4567-9932-D19CDA4FCBD3}"/>
              </a:ext>
            </a:extLst>
          </p:cNvPr>
          <p:cNvSpPr txBox="1"/>
          <p:nvPr/>
        </p:nvSpPr>
        <p:spPr>
          <a:xfrm>
            <a:off x="2963119" y="3949104"/>
            <a:ext cx="768993" cy="307777"/>
          </a:xfrm>
          <a:prstGeom prst="rect">
            <a:avLst/>
          </a:prstGeom>
          <a:noFill/>
        </p:spPr>
        <p:txBody>
          <a:bodyPr wrap="none" rtlCol="0">
            <a:spAutoFit/>
          </a:bodyPr>
          <a:lstStyle/>
          <a:p>
            <a:r>
              <a:rPr lang="en-US" sz="1400" dirty="0">
                <a:solidFill>
                  <a:srgbClr val="FF0000"/>
                </a:solidFill>
              </a:rPr>
              <a:t>Figure 2</a:t>
            </a:r>
          </a:p>
        </p:txBody>
      </p:sp>
      <p:sp>
        <p:nvSpPr>
          <p:cNvPr id="12" name="TextBox 11">
            <a:extLst>
              <a:ext uri="{FF2B5EF4-FFF2-40B4-BE49-F238E27FC236}">
                <a16:creationId xmlns:a16="http://schemas.microsoft.com/office/drawing/2014/main" id="{A8B7F48A-4091-4866-BBD4-A5076577AB7C}"/>
              </a:ext>
            </a:extLst>
          </p:cNvPr>
          <p:cNvSpPr txBox="1"/>
          <p:nvPr/>
        </p:nvSpPr>
        <p:spPr>
          <a:xfrm>
            <a:off x="2963119" y="6213701"/>
            <a:ext cx="768993" cy="307777"/>
          </a:xfrm>
          <a:prstGeom prst="rect">
            <a:avLst/>
          </a:prstGeom>
          <a:noFill/>
        </p:spPr>
        <p:txBody>
          <a:bodyPr wrap="none" rtlCol="0">
            <a:spAutoFit/>
          </a:bodyPr>
          <a:lstStyle/>
          <a:p>
            <a:r>
              <a:rPr lang="en-US" sz="1400" dirty="0">
                <a:solidFill>
                  <a:srgbClr val="FF0000"/>
                </a:solidFill>
              </a:rPr>
              <a:t>Figure 3</a:t>
            </a:r>
          </a:p>
        </p:txBody>
      </p:sp>
      <p:pic>
        <p:nvPicPr>
          <p:cNvPr id="16" name="Picture 15">
            <a:extLst>
              <a:ext uri="{FF2B5EF4-FFF2-40B4-BE49-F238E27FC236}">
                <a16:creationId xmlns:a16="http://schemas.microsoft.com/office/drawing/2014/main" id="{224D4DAF-8D79-4A89-8FBC-8FCD5D5A0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9691" y="4327605"/>
            <a:ext cx="3193523" cy="2248616"/>
          </a:xfrm>
          <a:prstGeom prst="rect">
            <a:avLst/>
          </a:prstGeom>
        </p:spPr>
      </p:pic>
    </p:spTree>
    <p:extLst>
      <p:ext uri="{BB962C8B-B14F-4D97-AF65-F5344CB8AC3E}">
        <p14:creationId xmlns:p14="http://schemas.microsoft.com/office/powerpoint/2010/main" val="373993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212</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Field installation of the exterior jambliner covers on the Brighton 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Haller</dc:creator>
  <cp:lastModifiedBy>Aaron Haller</cp:lastModifiedBy>
  <cp:revision>8</cp:revision>
  <cp:lastPrinted>2018-02-16T14:08:01Z</cp:lastPrinted>
  <dcterms:created xsi:type="dcterms:W3CDTF">2018-02-16T12:44:15Z</dcterms:created>
  <dcterms:modified xsi:type="dcterms:W3CDTF">2018-02-16T14:21:48Z</dcterms:modified>
</cp:coreProperties>
</file>